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6" r:id="rId5"/>
  </p:sldIdLst>
  <p:sldSz cx="36576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 snapToGrid="0">
      <p:cViewPr varScale="1">
        <p:scale>
          <a:sx n="192" d="100"/>
          <a:sy n="192" d="100"/>
        </p:scale>
        <p:origin x="107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cinee Jennings" userId="b2458a80-f694-407c-98ab-d9da1a16df05" providerId="ADAL" clId="{5E2AA268-83D4-4C40-9D6C-B90A8DA20FA9}"/>
    <pc:docChg chg="undo custSel modSld">
      <pc:chgData name="Dancinee Jennings" userId="b2458a80-f694-407c-98ab-d9da1a16df05" providerId="ADAL" clId="{5E2AA268-83D4-4C40-9D6C-B90A8DA20FA9}" dt="2026-05-08T21:42:08.446" v="121" actId="1036"/>
      <pc:docMkLst>
        <pc:docMk/>
      </pc:docMkLst>
      <pc:sldChg chg="addSp delSp modSp mod">
        <pc:chgData name="Dancinee Jennings" userId="b2458a80-f694-407c-98ab-d9da1a16df05" providerId="ADAL" clId="{5E2AA268-83D4-4C40-9D6C-B90A8DA20FA9}" dt="2026-05-08T21:42:08.446" v="121" actId="1036"/>
        <pc:sldMkLst>
          <pc:docMk/>
          <pc:sldMk cId="1929834828" sldId="256"/>
        </pc:sldMkLst>
        <pc:spChg chg="mod">
          <ac:chgData name="Dancinee Jennings" userId="b2458a80-f694-407c-98ab-d9da1a16df05" providerId="ADAL" clId="{5E2AA268-83D4-4C40-9D6C-B90A8DA20FA9}" dt="2026-05-01T18:52:49.229" v="25" actId="20577"/>
          <ac:spMkLst>
            <pc:docMk/>
            <pc:sldMk cId="1929834828" sldId="256"/>
            <ac:spMk id="10" creationId="{552503C1-CAB4-AE12-2DE4-73F5C5CAE9F7}"/>
          </ac:spMkLst>
        </pc:spChg>
        <pc:spChg chg="add mod">
          <ac:chgData name="Dancinee Jennings" userId="b2458a80-f694-407c-98ab-d9da1a16df05" providerId="ADAL" clId="{5E2AA268-83D4-4C40-9D6C-B90A8DA20FA9}" dt="2026-05-05T17:03:45.789" v="53" actId="207"/>
          <ac:spMkLst>
            <pc:docMk/>
            <pc:sldMk cId="1929834828" sldId="256"/>
            <ac:spMk id="16" creationId="{ADFA8CA8-E2BF-2C64-3C0C-D51BF9B33BA6}"/>
          </ac:spMkLst>
        </pc:spChg>
        <pc:spChg chg="add mod ord">
          <ac:chgData name="Dancinee Jennings" userId="b2458a80-f694-407c-98ab-d9da1a16df05" providerId="ADAL" clId="{5E2AA268-83D4-4C40-9D6C-B90A8DA20FA9}" dt="2026-05-05T17:04:11.422" v="59" actId="171"/>
          <ac:spMkLst>
            <pc:docMk/>
            <pc:sldMk cId="1929834828" sldId="256"/>
            <ac:spMk id="17" creationId="{38098680-D20E-8104-0F9A-7B2F9A950305}"/>
          </ac:spMkLst>
        </pc:spChg>
        <pc:spChg chg="add mod">
          <ac:chgData name="Dancinee Jennings" userId="b2458a80-f694-407c-98ab-d9da1a16df05" providerId="ADAL" clId="{5E2AA268-83D4-4C40-9D6C-B90A8DA20FA9}" dt="2026-05-05T17:06:06.982" v="68" actId="207"/>
          <ac:spMkLst>
            <pc:docMk/>
            <pc:sldMk cId="1929834828" sldId="256"/>
            <ac:spMk id="18" creationId="{DE74BB0A-ED02-DDB8-1EBD-EB76EA7A344B}"/>
          </ac:spMkLst>
        </pc:spChg>
        <pc:spChg chg="add mod ord">
          <ac:chgData name="Dancinee Jennings" userId="b2458a80-f694-407c-98ab-d9da1a16df05" providerId="ADAL" clId="{5E2AA268-83D4-4C40-9D6C-B90A8DA20FA9}" dt="2026-05-05T17:06:31.045" v="72" actId="167"/>
          <ac:spMkLst>
            <pc:docMk/>
            <pc:sldMk cId="1929834828" sldId="256"/>
            <ac:spMk id="19" creationId="{A9A51B2C-5208-D2E8-FB53-C5D27054C1F0}"/>
          </ac:spMkLst>
        </pc:spChg>
        <pc:picChg chg="add mod">
          <ac:chgData name="Dancinee Jennings" userId="b2458a80-f694-407c-98ab-d9da1a16df05" providerId="ADAL" clId="{5E2AA268-83D4-4C40-9D6C-B90A8DA20FA9}" dt="2026-05-08T21:42:08.446" v="121" actId="1036"/>
          <ac:picMkLst>
            <pc:docMk/>
            <pc:sldMk cId="1929834828" sldId="256"/>
            <ac:picMk id="3" creationId="{89C16199-45C7-8B64-1819-D78FE9ADCFF8}"/>
          </ac:picMkLst>
        </pc:picChg>
        <pc:picChg chg="add mod">
          <ac:chgData name="Dancinee Jennings" userId="b2458a80-f694-407c-98ab-d9da1a16df05" providerId="ADAL" clId="{5E2AA268-83D4-4C40-9D6C-B90A8DA20FA9}" dt="2026-05-05T17:07:45.543" v="78" actId="1076"/>
          <ac:picMkLst>
            <pc:docMk/>
            <pc:sldMk cId="1929834828" sldId="256"/>
            <ac:picMk id="21" creationId="{7DA99B9D-C11C-D6D2-0A6B-CC696624C261}"/>
          </ac:picMkLst>
        </pc:picChg>
        <pc:picChg chg="add mod">
          <ac:chgData name="Dancinee Jennings" userId="b2458a80-f694-407c-98ab-d9da1a16df05" providerId="ADAL" clId="{5E2AA268-83D4-4C40-9D6C-B90A8DA20FA9}" dt="2026-05-05T17:08:59.254" v="83" actId="1076"/>
          <ac:picMkLst>
            <pc:docMk/>
            <pc:sldMk cId="1929834828" sldId="256"/>
            <ac:picMk id="23" creationId="{CB4FD5D4-4D0D-89C4-5243-3DA088088A08}"/>
          </ac:picMkLst>
        </pc:picChg>
        <pc:picChg chg="add del mod">
          <ac:chgData name="Dancinee Jennings" userId="b2458a80-f694-407c-98ab-d9da1a16df05" providerId="ADAL" clId="{5E2AA268-83D4-4C40-9D6C-B90A8DA20FA9}" dt="2026-05-08T21:41:12.165" v="107" actId="478"/>
          <ac:picMkLst>
            <pc:docMk/>
            <pc:sldMk cId="1929834828" sldId="256"/>
            <ac:picMk id="25" creationId="{92B000FD-3EA7-2415-212D-8C4EEEDCCAD4}"/>
          </ac:picMkLst>
        </pc:picChg>
        <pc:picChg chg="add mod ord">
          <ac:chgData name="Dancinee Jennings" userId="b2458a80-f694-407c-98ab-d9da1a16df05" providerId="ADAL" clId="{5E2AA268-83D4-4C40-9D6C-B90A8DA20FA9}" dt="2026-05-05T17:14:37.626" v="106" actId="167"/>
          <ac:picMkLst>
            <pc:docMk/>
            <pc:sldMk cId="1929834828" sldId="256"/>
            <ac:picMk id="28" creationId="{C14FFA71-8739-E8E4-4455-254F02DCD8C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AB369-3B79-4D2B-978E-B3AFAFA59246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F76E2-FBCD-4A03-9433-CF81959EE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1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F76E2-FBCD-4A03-9433-CF81959EE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78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598593"/>
            <a:ext cx="3108960" cy="1273387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921087"/>
            <a:ext cx="2743200" cy="883073"/>
          </a:xfrm>
        </p:spPr>
        <p:txBody>
          <a:bodyPr/>
          <a:lstStyle>
            <a:lvl1pPr marL="0" indent="0" algn="ctr">
              <a:buNone/>
              <a:defRPr sz="960"/>
            </a:lvl1pPr>
            <a:lvl2pPr marL="182880" indent="0" algn="ctr">
              <a:buNone/>
              <a:defRPr sz="800"/>
            </a:lvl2pPr>
            <a:lvl3pPr marL="365760" indent="0" algn="ctr">
              <a:buNone/>
              <a:defRPr sz="720"/>
            </a:lvl3pPr>
            <a:lvl4pPr marL="548640" indent="0" algn="ctr">
              <a:buNone/>
              <a:defRPr sz="640"/>
            </a:lvl4pPr>
            <a:lvl5pPr marL="731520" indent="0" algn="ctr">
              <a:buNone/>
              <a:defRPr sz="640"/>
            </a:lvl5pPr>
            <a:lvl6pPr marL="914400" indent="0" algn="ctr">
              <a:buNone/>
              <a:defRPr sz="640"/>
            </a:lvl6pPr>
            <a:lvl7pPr marL="1097280" indent="0" algn="ctr">
              <a:buNone/>
              <a:defRPr sz="640"/>
            </a:lvl7pPr>
            <a:lvl8pPr marL="1280160" indent="0" algn="ctr">
              <a:buNone/>
              <a:defRPr sz="640"/>
            </a:lvl8pPr>
            <a:lvl9pPr marL="1463040" indent="0" algn="ctr">
              <a:buNone/>
              <a:defRPr sz="6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7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34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" y="911861"/>
            <a:ext cx="3154680" cy="15214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" y="2447714"/>
            <a:ext cx="3154680" cy="800100"/>
          </a:xfrm>
        </p:spPr>
        <p:txBody>
          <a:bodyPr/>
          <a:lstStyle>
            <a:lvl1pPr marL="0" indent="0">
              <a:buNone/>
              <a:defRPr sz="960">
                <a:solidFill>
                  <a:schemeClr val="tx1">
                    <a:tint val="82000"/>
                  </a:schemeClr>
                </a:solidFill>
              </a:defRPr>
            </a:lvl1pPr>
            <a:lvl2pPr marL="18288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2pPr>
            <a:lvl3pPr marL="365760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3pPr>
            <a:lvl4pPr marL="54864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4pPr>
            <a:lvl5pPr marL="73152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5pPr>
            <a:lvl6pPr marL="91440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6pPr>
            <a:lvl7pPr marL="109728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7pPr>
            <a:lvl8pPr marL="128016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8pPr>
            <a:lvl9pPr marL="1463040" indent="0">
              <a:buNone/>
              <a:defRPr sz="6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1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973666"/>
            <a:ext cx="155448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" y="973666"/>
            <a:ext cx="155448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9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" y="194734"/>
            <a:ext cx="3154680" cy="7069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7" y="896620"/>
            <a:ext cx="1547336" cy="439420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80" indent="0">
              <a:buNone/>
              <a:defRPr sz="800" b="1"/>
            </a:lvl2pPr>
            <a:lvl3pPr marL="365760" indent="0">
              <a:buNone/>
              <a:defRPr sz="720" b="1"/>
            </a:lvl3pPr>
            <a:lvl4pPr marL="548640" indent="0">
              <a:buNone/>
              <a:defRPr sz="640" b="1"/>
            </a:lvl4pPr>
            <a:lvl5pPr marL="731520" indent="0">
              <a:buNone/>
              <a:defRPr sz="640" b="1"/>
            </a:lvl5pPr>
            <a:lvl6pPr marL="914400" indent="0">
              <a:buNone/>
              <a:defRPr sz="640" b="1"/>
            </a:lvl6pPr>
            <a:lvl7pPr marL="1097280" indent="0">
              <a:buNone/>
              <a:defRPr sz="640" b="1"/>
            </a:lvl7pPr>
            <a:lvl8pPr marL="1280160" indent="0">
              <a:buNone/>
              <a:defRPr sz="640" b="1"/>
            </a:lvl8pPr>
            <a:lvl9pPr marL="1463040" indent="0">
              <a:buNone/>
              <a:defRPr sz="6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7" y="1336040"/>
            <a:ext cx="1547336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" y="896620"/>
            <a:ext cx="1554956" cy="439420"/>
          </a:xfrm>
        </p:spPr>
        <p:txBody>
          <a:bodyPr anchor="b"/>
          <a:lstStyle>
            <a:lvl1pPr marL="0" indent="0">
              <a:buNone/>
              <a:defRPr sz="960" b="1"/>
            </a:lvl1pPr>
            <a:lvl2pPr marL="182880" indent="0">
              <a:buNone/>
              <a:defRPr sz="800" b="1"/>
            </a:lvl2pPr>
            <a:lvl3pPr marL="365760" indent="0">
              <a:buNone/>
              <a:defRPr sz="720" b="1"/>
            </a:lvl3pPr>
            <a:lvl4pPr marL="548640" indent="0">
              <a:buNone/>
              <a:defRPr sz="640" b="1"/>
            </a:lvl4pPr>
            <a:lvl5pPr marL="731520" indent="0">
              <a:buNone/>
              <a:defRPr sz="640" b="1"/>
            </a:lvl5pPr>
            <a:lvl6pPr marL="914400" indent="0">
              <a:buNone/>
              <a:defRPr sz="640" b="1"/>
            </a:lvl6pPr>
            <a:lvl7pPr marL="1097280" indent="0">
              <a:buNone/>
              <a:defRPr sz="640" b="1"/>
            </a:lvl7pPr>
            <a:lvl8pPr marL="1280160" indent="0">
              <a:buNone/>
              <a:defRPr sz="640" b="1"/>
            </a:lvl8pPr>
            <a:lvl9pPr marL="1463040" indent="0">
              <a:buNone/>
              <a:defRPr sz="6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" y="1336040"/>
            <a:ext cx="1554956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34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3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7" y="243840"/>
            <a:ext cx="1179671" cy="853440"/>
          </a:xfrm>
        </p:spPr>
        <p:txBody>
          <a:bodyPr anchor="b"/>
          <a:lstStyle>
            <a:lvl1pPr>
              <a:defRPr sz="1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" y="526627"/>
            <a:ext cx="1851660" cy="2599267"/>
          </a:xfrm>
        </p:spPr>
        <p:txBody>
          <a:bodyPr/>
          <a:lstStyle>
            <a:lvl1pPr>
              <a:defRPr sz="1280"/>
            </a:lvl1pPr>
            <a:lvl2pPr>
              <a:defRPr sz="1120"/>
            </a:lvl2pPr>
            <a:lvl3pPr>
              <a:defRPr sz="96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7" y="1097280"/>
            <a:ext cx="1179671" cy="2032847"/>
          </a:xfrm>
        </p:spPr>
        <p:txBody>
          <a:bodyPr/>
          <a:lstStyle>
            <a:lvl1pPr marL="0" indent="0">
              <a:buNone/>
              <a:defRPr sz="640"/>
            </a:lvl1pPr>
            <a:lvl2pPr marL="182880" indent="0">
              <a:buNone/>
              <a:defRPr sz="560"/>
            </a:lvl2pPr>
            <a:lvl3pPr marL="365760" indent="0">
              <a:buNone/>
              <a:defRPr sz="480"/>
            </a:lvl3pPr>
            <a:lvl4pPr marL="548640" indent="0">
              <a:buNone/>
              <a:defRPr sz="400"/>
            </a:lvl4pPr>
            <a:lvl5pPr marL="731520" indent="0">
              <a:buNone/>
              <a:defRPr sz="400"/>
            </a:lvl5pPr>
            <a:lvl6pPr marL="914400" indent="0">
              <a:buNone/>
              <a:defRPr sz="400"/>
            </a:lvl6pPr>
            <a:lvl7pPr marL="1097280" indent="0">
              <a:buNone/>
              <a:defRPr sz="400"/>
            </a:lvl7pPr>
            <a:lvl8pPr marL="1280160" indent="0">
              <a:buNone/>
              <a:defRPr sz="400"/>
            </a:lvl8pPr>
            <a:lvl9pPr marL="1463040" indent="0">
              <a:buNone/>
              <a:defRPr sz="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2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7" y="243840"/>
            <a:ext cx="1179671" cy="853440"/>
          </a:xfrm>
        </p:spPr>
        <p:txBody>
          <a:bodyPr anchor="b"/>
          <a:lstStyle>
            <a:lvl1pPr>
              <a:defRPr sz="1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" y="526627"/>
            <a:ext cx="1851660" cy="2599267"/>
          </a:xfrm>
        </p:spPr>
        <p:txBody>
          <a:bodyPr anchor="t"/>
          <a:lstStyle>
            <a:lvl1pPr marL="0" indent="0">
              <a:buNone/>
              <a:defRPr sz="1280"/>
            </a:lvl1pPr>
            <a:lvl2pPr marL="182880" indent="0">
              <a:buNone/>
              <a:defRPr sz="1120"/>
            </a:lvl2pPr>
            <a:lvl3pPr marL="365760" indent="0">
              <a:buNone/>
              <a:defRPr sz="960"/>
            </a:lvl3pPr>
            <a:lvl4pPr marL="548640" indent="0">
              <a:buNone/>
              <a:defRPr sz="800"/>
            </a:lvl4pPr>
            <a:lvl5pPr marL="731520" indent="0">
              <a:buNone/>
              <a:defRPr sz="800"/>
            </a:lvl5pPr>
            <a:lvl6pPr marL="914400" indent="0">
              <a:buNone/>
              <a:defRPr sz="800"/>
            </a:lvl6pPr>
            <a:lvl7pPr marL="1097280" indent="0">
              <a:buNone/>
              <a:defRPr sz="800"/>
            </a:lvl7pPr>
            <a:lvl8pPr marL="1280160" indent="0">
              <a:buNone/>
              <a:defRPr sz="800"/>
            </a:lvl8pPr>
            <a:lvl9pPr marL="1463040" indent="0">
              <a:buNone/>
              <a:defRPr sz="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7" y="1097280"/>
            <a:ext cx="1179671" cy="2032847"/>
          </a:xfrm>
        </p:spPr>
        <p:txBody>
          <a:bodyPr/>
          <a:lstStyle>
            <a:lvl1pPr marL="0" indent="0">
              <a:buNone/>
              <a:defRPr sz="640"/>
            </a:lvl1pPr>
            <a:lvl2pPr marL="182880" indent="0">
              <a:buNone/>
              <a:defRPr sz="560"/>
            </a:lvl2pPr>
            <a:lvl3pPr marL="365760" indent="0">
              <a:buNone/>
              <a:defRPr sz="480"/>
            </a:lvl3pPr>
            <a:lvl4pPr marL="548640" indent="0">
              <a:buNone/>
              <a:defRPr sz="400"/>
            </a:lvl4pPr>
            <a:lvl5pPr marL="731520" indent="0">
              <a:buNone/>
              <a:defRPr sz="400"/>
            </a:lvl5pPr>
            <a:lvl6pPr marL="914400" indent="0">
              <a:buNone/>
              <a:defRPr sz="400"/>
            </a:lvl6pPr>
            <a:lvl7pPr marL="1097280" indent="0">
              <a:buNone/>
              <a:defRPr sz="400"/>
            </a:lvl7pPr>
            <a:lvl8pPr marL="1280160" indent="0">
              <a:buNone/>
              <a:defRPr sz="400"/>
            </a:lvl8pPr>
            <a:lvl9pPr marL="1463040" indent="0">
              <a:buNone/>
              <a:defRPr sz="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03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1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" y="194733"/>
            <a:ext cx="788670" cy="3099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194733"/>
            <a:ext cx="2320290" cy="3099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194734"/>
            <a:ext cx="315468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973666"/>
            <a:ext cx="315468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736858-6EB8-4F32-8C0E-51BF20FF4C89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3390054"/>
            <a:ext cx="123444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CDAA2E-EF64-499A-BD04-4D9D28DB6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9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14FFA71-8739-E8E4-4455-254F02DCD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" y="846199"/>
            <a:ext cx="3657600" cy="2438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9A51B2C-5208-D2E8-FB53-C5D27054C1F0}"/>
              </a:ext>
            </a:extLst>
          </p:cNvPr>
          <p:cNvSpPr/>
          <p:nvPr/>
        </p:nvSpPr>
        <p:spPr>
          <a:xfrm>
            <a:off x="0" y="3174786"/>
            <a:ext cx="3657600" cy="4849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DACF58-E8D4-2894-1340-01677DAB3C7D}"/>
              </a:ext>
            </a:extLst>
          </p:cNvPr>
          <p:cNvSpPr/>
          <p:nvPr/>
        </p:nvSpPr>
        <p:spPr>
          <a:xfrm>
            <a:off x="849854" y="3071309"/>
            <a:ext cx="1957892" cy="263562"/>
          </a:xfrm>
          <a:prstGeom prst="roundRect">
            <a:avLst>
              <a:gd name="adj" fmla="val 47222"/>
            </a:avLst>
          </a:prstGeom>
          <a:solidFill>
            <a:srgbClr val="7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098680-D20E-8104-0F9A-7B2F9A950305}"/>
              </a:ext>
            </a:extLst>
          </p:cNvPr>
          <p:cNvSpPr/>
          <p:nvPr/>
        </p:nvSpPr>
        <p:spPr>
          <a:xfrm>
            <a:off x="-4" y="3174786"/>
            <a:ext cx="3657602" cy="56605"/>
          </a:xfrm>
          <a:prstGeom prst="rect">
            <a:avLst/>
          </a:prstGeom>
          <a:solidFill>
            <a:srgbClr val="7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896F7-0A5A-ED04-1D09-775187FEC5BD}"/>
              </a:ext>
            </a:extLst>
          </p:cNvPr>
          <p:cNvSpPr txBox="1"/>
          <p:nvPr/>
        </p:nvSpPr>
        <p:spPr>
          <a:xfrm>
            <a:off x="849854" y="3041507"/>
            <a:ext cx="19578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Acumin Pro Condensed Semibold" panose="020B0706020202020204" pitchFamily="34" charset="0"/>
              </a:rPr>
              <a:t>Insert title or text here.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2503C1-CAB4-AE12-2DE4-73F5C5CAE9F7}"/>
              </a:ext>
            </a:extLst>
          </p:cNvPr>
          <p:cNvSpPr txBox="1"/>
          <p:nvPr/>
        </p:nvSpPr>
        <p:spPr>
          <a:xfrm>
            <a:off x="0" y="2457952"/>
            <a:ext cx="33730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Right click, select “Replace Picture” to place your burger photo. </a:t>
            </a:r>
          </a:p>
          <a:p>
            <a:r>
              <a:rPr lang="en-US" sz="900" dirty="0"/>
              <a:t>Delete this text before exporting (go to “File/Export”)</a:t>
            </a:r>
          </a:p>
          <a:p>
            <a:r>
              <a:rPr lang="en-US" sz="900" dirty="0"/>
              <a:t> your framed burger image.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884D9E7-9BFD-D3A3-9ED6-E356DB07DC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5861" y="3447486"/>
            <a:ext cx="1285875" cy="76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FA8CA8-E2BF-2C64-3C0C-D51BF9B33BA6}"/>
              </a:ext>
            </a:extLst>
          </p:cNvPr>
          <p:cNvSpPr/>
          <p:nvPr/>
        </p:nvSpPr>
        <p:spPr>
          <a:xfrm>
            <a:off x="-2" y="1105989"/>
            <a:ext cx="3657602" cy="56605"/>
          </a:xfrm>
          <a:prstGeom prst="rect">
            <a:avLst/>
          </a:prstGeom>
          <a:solidFill>
            <a:srgbClr val="7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74BB0A-ED02-DDB8-1EBD-EB76EA7A344B}"/>
              </a:ext>
            </a:extLst>
          </p:cNvPr>
          <p:cNvSpPr/>
          <p:nvPr/>
        </p:nvSpPr>
        <p:spPr>
          <a:xfrm>
            <a:off x="0" y="0"/>
            <a:ext cx="3657600" cy="11059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DA99B9D-C11C-D6D2-0A6B-CC696624C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2" y="3254416"/>
            <a:ext cx="561162" cy="3911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4FD5D4-4D0D-89C4-5243-3DA088088A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" y="3281232"/>
            <a:ext cx="609596" cy="3325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C16199-45C7-8B64-1819-D78FE9ADCF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45" y="-52322"/>
            <a:ext cx="2072909" cy="126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34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5A2AC4EC40AD40B50DBF656E0E8F36" ma:contentTypeVersion="16" ma:contentTypeDescription="Create a new document." ma:contentTypeScope="" ma:versionID="8098ea00eef37816facd716892f6a9b5">
  <xsd:schema xmlns:xsd="http://www.w3.org/2001/XMLSchema" xmlns:xs="http://www.w3.org/2001/XMLSchema" xmlns:p="http://schemas.microsoft.com/office/2006/metadata/properties" xmlns:ns1="bc8e0a0f-bf4c-4c3d-8f7c-9293f26ea1e9" xmlns:ns2="http://schemas.microsoft.com/sharepoint/v3" xmlns:ns3="b483e116-d4d8-4de1-92d4-99f6f926d467" xmlns:ns4="061f03a4-763c-46c7-a708-94ad88c7c7d0" xmlns:ns5="1e7dce43-bc24-4bca-8f75-c4b51482b0e9" targetNamespace="http://schemas.microsoft.com/office/2006/metadata/properties" ma:root="true" ma:fieldsID="9172a761afaffc214c03e7fe7ea7ad65" ns1:_="" ns2:_="" ns3:_="" ns4:_="" ns5:_="">
    <xsd:import namespace="bc8e0a0f-bf4c-4c3d-8f7c-9293f26ea1e9"/>
    <xsd:import namespace="http://schemas.microsoft.com/sharepoint/v3"/>
    <xsd:import namespace="b483e116-d4d8-4de1-92d4-99f6f926d467"/>
    <xsd:import namespace="061f03a4-763c-46c7-a708-94ad88c7c7d0"/>
    <xsd:import namespace="1e7dce43-bc24-4bca-8f75-c4b51482b0e9"/>
    <xsd:element name="properties">
      <xsd:complexType>
        <xsd:sequence>
          <xsd:element name="documentManagement">
            <xsd:complexType>
              <xsd:all>
                <xsd:element ref="ns1:TicketNo" minOccurs="0"/>
                <xsd:element ref="ns1:State" minOccurs="0"/>
                <xsd:element ref="ns1:Designer" minOccurs="0"/>
                <xsd:element ref="ns1:ApprovedForUse" minOccurs="0"/>
                <xsd:element ref="ns1:CategoryNo" minOccurs="0"/>
                <xsd:element ref="ns1:JobNo" minOccurs="0"/>
                <xsd:element ref="ns3:ArchiveDate" minOccurs="0"/>
                <xsd:element ref="ns3:MediaServiceMetadata" minOccurs="0"/>
                <xsd:element ref="ns3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1:SharedWithUsers" minOccurs="0"/>
                <xsd:element ref="ns1:SharedWithDetails" minOccurs="0"/>
                <xsd:element ref="ns2:_dlc_ExpireDateSaved" minOccurs="0"/>
                <xsd:element ref="ns2:_dlc_ExpireDate" minOccurs="0"/>
                <xsd:element ref="ns2:_dlc_Exempt" minOccurs="0"/>
                <xsd:element ref="ns5:NCBA-DocDisposition" minOccurs="0"/>
                <xsd:element ref="ns4:MediaLengthInSeconds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e0a0f-bf4c-4c3d-8f7c-9293f26ea1e9" elementFormDefault="qualified">
    <xsd:import namespace="http://schemas.microsoft.com/office/2006/documentManagement/types"/>
    <xsd:import namespace="http://schemas.microsoft.com/office/infopath/2007/PartnerControls"/>
    <xsd:element name="TicketNo" ma:index="0" nillable="true" ma:displayName="Ticket Number" ma:internalName="TicketNo" ma:readOnly="false">
      <xsd:simpleType>
        <xsd:restriction base="dms:Text">
          <xsd:maxLength value="255"/>
        </xsd:restriction>
      </xsd:simpleType>
    </xsd:element>
    <xsd:element name="State" ma:index="1" nillable="true" ma:displayName="State" ma:format="Dropdown" ma:internalName="State" ma:readOnly="false">
      <xsd:simpleType>
        <xsd:restriction base="dms:Choice">
          <xsd:enumeration value="AL"/>
          <xsd:enumeration value="AR"/>
          <xsd:enumeration value="AZ"/>
          <xsd:enumeration value="CA"/>
          <xsd:enumeration value="CO"/>
          <xsd:enumeration value="FL"/>
          <xsd:enumeration value="GA"/>
          <xsd:enumeration value="HI"/>
          <xsd:enumeration value="IA"/>
          <xsd:enumeration value="ID"/>
          <xsd:enumeration value="IL"/>
          <xsd:enumeration value="IN"/>
          <xsd:enumeration value="KS"/>
          <xsd:enumeration value="KY"/>
          <xsd:enumeration value="LA"/>
          <xsd:enumeration value="MI"/>
          <xsd:enumeration value="MN"/>
          <xsd:enumeration value="MO"/>
          <xsd:enumeration value="MS"/>
          <xsd:enumeration value="MT"/>
          <xsd:enumeration value="NC"/>
          <xsd:enumeration value="ND"/>
          <xsd:enumeration value="NE"/>
          <xsd:enumeration value="NM"/>
          <xsd:enumeration value="NV"/>
          <xsd:enumeration value="NY"/>
          <xsd:enumeration value="OH"/>
          <xsd:enumeration value="OK"/>
          <xsd:enumeration value="OR"/>
          <xsd:enumeration value="PA"/>
          <xsd:enumeration value="SC"/>
          <xsd:enumeration value="SD"/>
          <xsd:enumeration value="TN"/>
          <xsd:enumeration value="TX"/>
          <xsd:enumeration value="UT"/>
          <xsd:enumeration value="VA"/>
          <xsd:enumeration value="VT"/>
          <xsd:enumeration value="WA"/>
          <xsd:enumeration value="WI"/>
          <xsd:enumeration value="WV"/>
          <xsd:enumeration value="WY"/>
          <xsd:enumeration value="----"/>
        </xsd:restriction>
      </xsd:simpleType>
    </xsd:element>
    <xsd:element name="Designer" ma:index="4" nillable="true" ma:displayName="Designer" ma:list="UserInfo" ma:SharePointGroup="0" ma:internalName="Desig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dForUse" ma:index="5" nillable="true" ma:displayName="Approved For Use" ma:default="1" ma:internalName="ApprovedForUse" ma:readOnly="false">
      <xsd:simpleType>
        <xsd:restriction base="dms:Boolean"/>
      </xsd:simpleType>
    </xsd:element>
    <xsd:element name="CategoryNo" ma:index="6" nillable="true" ma:displayName="Category Number" ma:internalName="CategoryNo" ma:readOnly="false">
      <xsd:simpleType>
        <xsd:restriction base="dms:Text">
          <xsd:maxLength value="255"/>
        </xsd:restriction>
      </xsd:simpleType>
    </xsd:element>
    <xsd:element name="JobNo" ma:index="7" nillable="true" ma:displayName="Job Number" ma:internalName="JobNo" ma:readOnly="false">
      <xsd:simpleType>
        <xsd:restriction base="dms:Text">
          <xsd:maxLength value="255"/>
        </xsd:restriction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27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8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_dlc_Exempt" ma:index="29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83e116-d4d8-4de1-92d4-99f6f926d467" elementFormDefault="qualified">
    <xsd:import namespace="http://schemas.microsoft.com/office/2006/documentManagement/types"/>
    <xsd:import namespace="http://schemas.microsoft.com/office/infopath/2007/PartnerControls"/>
    <xsd:element name="ArchiveDate" ma:index="8" nillable="true" ma:displayName="ArchiveDate" ma:format="DateOnly" ma:internalName="ArchiveDate">
      <xsd:simpleType>
        <xsd:restriction base="dms:DateTime"/>
      </xsd:simpleType>
    </xsd:element>
    <xsd:element name="MediaServiceMetadata" ma:index="11" nillable="true" ma:displayName="MediaServiceMetadata" ma:hidden="true" ma:internalName="MediaServiceMetadata" ma:readOnly="fals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1f03a4-763c-46c7-a708-94ad88c7c7d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7" nillable="true" ma:displayName="MediaServiceDateTaken" ma:hidden="true" ma:internalName="MediaServiceDateTaken" ma:readOnly="false">
      <xsd:simpleType>
        <xsd:restriction base="dms:Text"/>
      </xsd:simpleType>
    </xsd:element>
    <xsd:element name="MediaServiceAutoTags" ma:index="18" nillable="true" ma:displayName="MediaServiceAutoTags" ma:internalName="MediaServiceAutoTags" ma:readOnly="false">
      <xsd:simpleType>
        <xsd:restriction base="dms:Text"/>
      </xsd:simpleType>
    </xsd:element>
    <xsd:element name="MediaServiceOCR" ma:index="19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Location" ma:index="20" nillable="true" ma:displayName="MediaServiceLocation" ma:internalName="MediaServiceLocation" ma:readOnly="fals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4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e3554f54-2b22-4105-b22e-97faa9058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dce43-bc24-4bca-8f75-c4b51482b0e9" elementFormDefault="qualified">
    <xsd:import namespace="http://schemas.microsoft.com/office/2006/documentManagement/types"/>
    <xsd:import namespace="http://schemas.microsoft.com/office/infopath/2007/PartnerControls"/>
    <xsd:element name="NCBA-DocDisposition" ma:index="30" nillable="true" ma:displayName="NCBA-DocDisposition" ma:format="Dropdown" ma:internalName="NCBA_x002d_DocDisposition">
      <xsd:simpleType>
        <xsd:restriction base="dms:Choice">
          <xsd:enumeration value="Archive"/>
          <xsd:enumeration value="Delete"/>
          <xsd:enumeration value="Keep"/>
        </xsd:restriction>
      </xsd:simpleType>
    </xsd:element>
    <xsd:element name="TaxCatchAll" ma:index="34" nillable="true" ma:displayName="Taxonomy Catch All Column" ma:hidden="true" ma:list="{93567e58-0a56-4aa9-8822-9152cb4b85bf}" ma:internalName="TaxCatchAll" ma:showField="CatchAllData" ma:web="bc8e0a0f-bf4c-4c3d-8f7c-9293f26ea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2" ma:displayName="Project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61f03a4-763c-46c7-a708-94ad88c7c7d0" xsi:nil="true"/>
    <NCBA-DocDisposition xmlns="1e7dce43-bc24-4bca-8f75-c4b51482b0e9" xsi:nil="true"/>
    <MediaServiceFastMetadata xmlns="b483e116-d4d8-4de1-92d4-99f6f926d467" xsi:nil="true"/>
    <MediaServiceMetadata xmlns="b483e116-d4d8-4de1-92d4-99f6f926d467" xsi:nil="true"/>
    <_dlc_ExpireDateSaved xmlns="http://schemas.microsoft.com/sharepoint/v3" xsi:nil="true"/>
    <MediaServiceAutoTags xmlns="061f03a4-763c-46c7-a708-94ad88c7c7d0" xsi:nil="true"/>
    <MediaServiceLocation xmlns="061f03a4-763c-46c7-a708-94ad88c7c7d0" xsi:nil="true"/>
    <State xmlns="bc8e0a0f-bf4c-4c3d-8f7c-9293f26ea1e9" xsi:nil="true"/>
    <ApprovedForUse xmlns="bc8e0a0f-bf4c-4c3d-8f7c-9293f26ea1e9">true</ApprovedForUse>
    <MediaServiceOCR xmlns="061f03a4-763c-46c7-a708-94ad88c7c7d0" xsi:nil="true"/>
    <Designer xmlns="bc8e0a0f-bf4c-4c3d-8f7c-9293f26ea1e9">
      <UserInfo>
        <DisplayName/>
        <AccountId xsi:nil="true"/>
        <AccountType/>
      </UserInfo>
    </Designer>
    <ArchiveDate xmlns="b483e116-d4d8-4de1-92d4-99f6f926d467" xsi:nil="true"/>
    <CategoryNo xmlns="bc8e0a0f-bf4c-4c3d-8f7c-9293f26ea1e9" xsi:nil="true"/>
    <TicketNo xmlns="bc8e0a0f-bf4c-4c3d-8f7c-9293f26ea1e9" xsi:nil="true"/>
    <MediaServiceAutoKeyPoints xmlns="061f03a4-763c-46c7-a708-94ad88c7c7d0" xsi:nil="true"/>
    <lcf76f155ced4ddcb4097134ff3c332f xmlns="061f03a4-763c-46c7-a708-94ad88c7c7d0">
      <Terms xmlns="http://schemas.microsoft.com/office/infopath/2007/PartnerControls"/>
    </lcf76f155ced4ddcb4097134ff3c332f>
    <TaxCatchAll xmlns="1e7dce43-bc24-4bca-8f75-c4b51482b0e9" xsi:nil="true"/>
    <MediaServiceGenerationTime xmlns="061f03a4-763c-46c7-a708-94ad88c7c7d0" xsi:nil="true"/>
    <MediaServiceEventHashCode xmlns="061f03a4-763c-46c7-a708-94ad88c7c7d0" xsi:nil="true"/>
    <_dlc_ExpireDate xmlns="http://schemas.microsoft.com/sharepoint/v3">2026-05-12T17:14:38+00:00</_dlc_ExpireDate>
    <MediaServiceDateTaken xmlns="061f03a4-763c-46c7-a708-94ad88c7c7d0" xsi:nil="true"/>
    <JobNo xmlns="bc8e0a0f-bf4c-4c3d-8f7c-9293f26ea1e9" xsi:nil="true"/>
  </documentManagement>
</p:properties>
</file>

<file path=customXml/itemProps1.xml><?xml version="1.0" encoding="utf-8"?>
<ds:datastoreItem xmlns:ds="http://schemas.openxmlformats.org/officeDocument/2006/customXml" ds:itemID="{8D4B6C69-3BE5-4C2D-A8E4-BDC6A5D5BE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8e0a0f-bf4c-4c3d-8f7c-9293f26ea1e9"/>
    <ds:schemaRef ds:uri="http://schemas.microsoft.com/sharepoint/v3"/>
    <ds:schemaRef ds:uri="b483e116-d4d8-4de1-92d4-99f6f926d467"/>
    <ds:schemaRef ds:uri="061f03a4-763c-46c7-a708-94ad88c7c7d0"/>
    <ds:schemaRef ds:uri="1e7dce43-bc24-4bca-8f75-c4b51482b0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4BF35B-44E5-4585-8F12-77B645EB91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A550AB-866E-4615-8186-D9C049A73857}">
  <ds:schemaRefs>
    <ds:schemaRef ds:uri="http://schemas.microsoft.com/office/2006/metadata/properties"/>
    <ds:schemaRef ds:uri="http://schemas.microsoft.com/office/infopath/2007/PartnerControls"/>
    <ds:schemaRef ds:uri="061f03a4-763c-46c7-a708-94ad88c7c7d0"/>
    <ds:schemaRef ds:uri="1e7dce43-bc24-4bca-8f75-c4b51482b0e9"/>
    <ds:schemaRef ds:uri="b483e116-d4d8-4de1-92d4-99f6f926d467"/>
    <ds:schemaRef ds:uri="http://schemas.microsoft.com/sharepoint/v3"/>
    <ds:schemaRef ds:uri="bc8e0a0f-bf4c-4c3d-8f7c-9293f26ea1e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40</Words>
  <Application>Microsoft Office PowerPoint</Application>
  <PresentationFormat>Custom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Acumin Pro Condensed Semibold</vt:lpstr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Dancinee Jennings</dc:creator>
  <cp:lastModifiedBy>Dancinee Jennings</cp:lastModifiedBy>
  <cp:revision>1</cp:revision>
  <dcterms:created xsi:type="dcterms:W3CDTF">2026-05-01T18:36:56Z</dcterms:created>
  <dcterms:modified xsi:type="dcterms:W3CDTF">2026-05-08T21:42:12Z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policyId">
    <vt:lpwstr>/sites/ds/StateSvcs</vt:lpwstr>
  </property>
  <property fmtid="{D5CDD505-2E9C-101B-9397-08002B2CF9AE}" pid="3" name="MediaServiceImageTags">
    <vt:lpwstr/>
  </property>
  <property fmtid="{D5CDD505-2E9C-101B-9397-08002B2CF9AE}" pid="4" name="ContentTypeId">
    <vt:lpwstr>0x010100E05A2AC4EC40AD40B50DBF656E0E8F36</vt:lpwstr>
  </property>
  <property fmtid="{D5CDD505-2E9C-101B-9397-08002B2CF9AE}" pid="5" name="ItemRetentionFormula">
    <vt:lpwstr>&lt;formula id="Microsoft.Office.RecordsManagement.PolicyFeatures.Expiration.Formula.BuiltIn"&gt;&lt;number&gt;7&lt;/number&gt;&lt;property&gt;Modified&lt;/property&gt;&lt;propertyId&gt;28cf69c5-fa48-462a-b5cd-27b6f9d2bd5f&lt;/propertyId&gt;&lt;period&gt;days&lt;/period&gt;&lt;/formula&gt;</vt:lpwstr>
  </property>
</Properties>
</file>